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0" r:id="rId16"/>
    <p:sldId id="269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7936"/>
            <a:ext cx="911977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39" y="4581128"/>
            <a:ext cx="4019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Comic Sans MS" pitchFamily="66" charset="0"/>
              </a:rPr>
              <a:t>Автор: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Федотова Светлана Александровна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учитель начальных классов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МБОУ СОШ №42 г. Белгорода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0" name="Picture 2" descr="https://x-lines.ru/letters/i/cyrillicscript/0223/1f1f9e/32/1/4nx7dygosdemiwcn4nhpbqsozas7bxstodemtwfi4n67dysozdeabwf64n3pbcgozzem5wcm4n41bwfz4napbpgosdem5wfa4g8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6336704" cy="5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-lines.ru/letters/i/cyrillicscript/0223/1f1f9e/32/1/4gy1bwf14napbq6oszem7wf54n9pbc6ozdeaxwfi4gy7bqsozdemaegto8em7wfw4n47dygos5embwf74nhpbpqoz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4343"/>
            <a:ext cx="5400600" cy="5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-lines.ru/letters/i/cyrillicscript/0223/1f1f9e/32/1/4n97bxty4n6pbcgtomemmwfh4napdysozdemiwf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7318"/>
            <a:ext cx="2520280" cy="2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937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303" y="1268760"/>
            <a:ext cx="7669286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55574" y="1268760"/>
            <a:ext cx="764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Одна клетка кожи живет 1 месяц (30 дней), потом отпадает и ее заменяет новая. Сколько клеток сменится одна за другой на одном и том же месте 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 дней? 90 дней? 20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лет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72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katerina\Downloads\pngwing.com (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570" y="1068320"/>
            <a:ext cx="1324209" cy="1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5311887" y="2276872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34215" y="227763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1; 3; 240 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0639" y="2727801"/>
            <a:ext cx="7504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каждом квадратном сантиметре кожи неопрятного человека можно обнаружить до 40000 микробов, среди которых могут оказаться возбудители болезней. Площадь кожи человека составляет примерно 1,5 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Сколько микробов может быть на коже человека – замарашки?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40639" y="2740548"/>
            <a:ext cx="7500573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Ekaterina\Downloads\pngwing.com (3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" y="2392529"/>
            <a:ext cx="1280783" cy="1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155574" y="4277091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414000" y="429963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600000000</a:t>
            </a:r>
            <a:endParaRPr lang="ru-RU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3623" y="4797152"/>
            <a:ext cx="7576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 кожи волосистой части головы ежедневно выпадает около 100 волос, заменяясь новыми, подрастающими из того же корня. За сколько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дней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волосы обновятся полностью, если их на голове 140000?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74751" y="4812592"/>
            <a:ext cx="7493755" cy="118488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6576128" y="6143077"/>
            <a:ext cx="1264241" cy="369332"/>
            <a:chOff x="342287" y="3575836"/>
            <a:chExt cx="1264241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563155" y="614025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1400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7" name="Picture 4" descr="C:\Users\Ekaterina\Downloads\pngwing.com (38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89" y="4484303"/>
            <a:ext cx="1295067" cy="13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0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2177" y="2487536"/>
            <a:ext cx="6366393" cy="12505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55575" y="2549093"/>
            <a:ext cx="6495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Вес новорожденного ребёнка составляет примерно 3 кг 500 г, а новорождённого снежного барса около 500 г. Во сколько раз вес ребёнка превышает вес снежного барса?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88" y="688662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katerina\Downloads\pngwing.com (2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265280" y="2472983"/>
            <a:ext cx="845521" cy="16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689352" y="1252098"/>
            <a:ext cx="7186473" cy="88075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Ekaterina\Downloads\pngwing.com (2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" y="836712"/>
            <a:ext cx="1577890" cy="15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19088" y="1224425"/>
            <a:ext cx="7228912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новорождённого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детёныша дельфина около 120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см, а новорождённого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 примерно на 65 см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меньше.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Какова длина новорождённого ребёнка?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6876256" y="2204808"/>
            <a:ext cx="1264241" cy="369332"/>
            <a:chOff x="342287" y="3575836"/>
            <a:chExt cx="1264241" cy="369332"/>
          </a:xfrm>
        </p:grpSpPr>
        <p:sp>
          <p:nvSpPr>
            <p:cNvPr id="37" name="TextBox 3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36304" y="222421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Ekaterina\Downloads\pngwing.com (2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37" y="2394158"/>
            <a:ext cx="2846202" cy="22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4283968" y="3857011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047596" y="385223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5616" y="4302632"/>
            <a:ext cx="776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Собака улавливает шорох травы под ногами идущего человека за 50 м, а сам человек на 45 м ближе. Во сколько раз лучше слышит шорох травы собака?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115616" y="4300067"/>
            <a:ext cx="7832384" cy="925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" y="3857011"/>
            <a:ext cx="1198268" cy="12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6732240" y="5301208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48300" y="530120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4305" y="5483054"/>
            <a:ext cx="6424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Сокол видит стрекозу с расстояния 800 м, а человек на 700 м ближе. Во сколько раз дальше видит сокол, чем человек?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Ekaterina\Downloads\pngwing.com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80" y="5638597"/>
            <a:ext cx="884936" cy="88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12201" y="5480489"/>
            <a:ext cx="6349566" cy="925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412" y="5363808"/>
            <a:ext cx="1787896" cy="131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3876196" y="6452121"/>
            <a:ext cx="1264241" cy="369332"/>
            <a:chOff x="342287" y="3575836"/>
            <a:chExt cx="1264241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25045" y="646493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omic Sans MS" panose="030F0702030302020204" pitchFamily="66" charset="0"/>
                <a:cs typeface="Times New Roman" panose="02020603050405020304" pitchFamily="18" charset="0"/>
              </a:rPr>
              <a:t>8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50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21" y="738448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14801" y="1268673"/>
            <a:ext cx="732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Язык человека может различать 4 основных вкуса: кислое, сладкое, солёное и горькое, нос способен различать более 10000 различных запахов. Во сколько раз чувство обоняния тоньше, чем чувство вкуса?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0985" y="1267754"/>
            <a:ext cx="7300849" cy="11694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4" descr="C:\Users\Ekaterina\Downloads\pngwing.com (2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1770" y="1163664"/>
            <a:ext cx="1363074" cy="10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552460" y="2996952"/>
            <a:ext cx="7446333" cy="19933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428358" y="2996952"/>
            <a:ext cx="7590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организме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ногти играют важную роль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предупреждая проникновение инфекций и развитие ряда заболеваний.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Видимая часть ногтя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мёртвая структура, поэтому мы не чувствуем боль, когда подстригаем ногти. Ногти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увеличиваются в размере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примерно на 4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миллиметра в месяц.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времени Миша Когтев не стриг свои ногти, если они выросли на 1 см?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C:\Users\Ekaterina\Downloads\pngwing.com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2620">
            <a:off x="-4913" y="2690817"/>
            <a:ext cx="1509823" cy="11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732240" y="2519230"/>
            <a:ext cx="1264241" cy="369332"/>
            <a:chOff x="342287" y="3575836"/>
            <a:chExt cx="1264241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33714" y="251582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72888" y="3905655"/>
            <a:ext cx="1264241" cy="369332"/>
            <a:chOff x="342287" y="3575836"/>
            <a:chExt cx="1264241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429906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2,5 месяца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95216" y="5072844"/>
            <a:ext cx="763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За всю жизнь человек производит столько слюны, что ею можно заполнить пару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бассейнов. Решив уравнение, вы узнаете, сколько примерно литров слюны выделяет взрослый человек за сутки: 5*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x+15=25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23380" y="5085184"/>
            <a:ext cx="7529631" cy="11955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2" descr="C:\Users\Ekaterina\Downloads\pngwing.com (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88" y="4581128"/>
            <a:ext cx="2013109" cy="20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6350782" y="6409571"/>
            <a:ext cx="1264241" cy="369332"/>
            <a:chOff x="342287" y="3575836"/>
            <a:chExt cx="1264241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173316" y="642897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83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7105" y="1184884"/>
            <a:ext cx="71176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№37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itchFamily="66" charset="0"/>
              </a:rPr>
              <a:t>Ушная сера необходима для здоровья ушей. Она защищает чувствительное внутреннее ухо от бактерий, грязи и даже насекомых. А еще она смазывает и прочищает ушной канал. Прибавив 7 к частному чисел 52 и 4, вы узнаете, сколько мг ушной серы вырабатывается в месяц.</a:t>
            </a:r>
          </a:p>
          <a:p>
            <a:pPr algn="ctr"/>
            <a:endParaRPr lang="ru-RU" sz="2000" dirty="0">
              <a:latin typeface="Comic Sans MS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5575" y="1184884"/>
            <a:ext cx="7008713" cy="14520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03" y="1268760"/>
            <a:ext cx="1723417" cy="105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6303192" y="2687584"/>
            <a:ext cx="1264241" cy="369332"/>
            <a:chOff x="342287" y="3575836"/>
            <a:chExt cx="1264241" cy="369332"/>
          </a:xfrm>
        </p:grpSpPr>
        <p:sp>
          <p:nvSpPr>
            <p:cNvPr id="29" name="TextBox 2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254764" y="268513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7105" y="3212976"/>
            <a:ext cx="6798207" cy="29041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1521" y="3224069"/>
                <a:ext cx="669828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itchFamily="66" charset="0"/>
                    <a:cs typeface="Times New Roman" panose="02020603050405020304" pitchFamily="18" charset="0"/>
                  </a:rPr>
                  <a:t>№38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 </a:t>
                </a:r>
                <a:r>
                  <a:rPr lang="ru-RU" dirty="0">
                    <a:latin typeface="Comic Sans MS" pitchFamily="66" charset="0"/>
                  </a:rPr>
                  <a:t>Наша ушная </a:t>
                </a:r>
                <a:r>
                  <a:rPr lang="ru-RU" dirty="0" smtClean="0">
                    <a:latin typeface="Comic Sans MS" pitchFamily="66" charset="0"/>
                  </a:rPr>
                  <a:t>улитка - это </a:t>
                </a:r>
                <a:r>
                  <a:rPr lang="ru-RU" dirty="0">
                    <a:latin typeface="Comic Sans MS" pitchFamily="66" charset="0"/>
                  </a:rPr>
                  <a:t>небольшой орган, размером с горошину. Внешне она напоминает раковину улитки. Это трубчатое тело, свернутое в спираль. Если а </a:t>
                </a:r>
                <a:r>
                  <a:rPr lang="ru-RU" dirty="0" smtClean="0">
                    <a:latin typeface="Comic Sans MS" pitchFamily="66" charset="0"/>
                  </a:rPr>
                  <a:t>- развернуть </a:t>
                </a:r>
                <a:r>
                  <a:rPr lang="ru-RU" dirty="0">
                    <a:latin typeface="Comic Sans MS" pitchFamily="66" charset="0"/>
                  </a:rPr>
                  <a:t>эту спираль, то она будет длиной приблизительно </a:t>
                </a:r>
                <a:r>
                  <a:rPr lang="ru-RU" dirty="0" smtClean="0">
                    <a:latin typeface="Comic Sans MS" pitchFamily="66" charset="0"/>
                  </a:rPr>
                  <a:t>___ </a:t>
                </a:r>
                <a:r>
                  <a:rPr lang="ru-RU" dirty="0">
                    <a:latin typeface="Comic Sans MS" pitchFamily="66" charset="0"/>
                  </a:rPr>
                  <a:t>см. В этой небольшой «горошине» находится около 20 000 волосковых клеток, которые и отвечают за прием звуковых волн и превращение их в распознаваемые для человека звуки</a:t>
                </a:r>
                <a:r>
                  <a:rPr lang="ru-RU" dirty="0" smtClean="0">
                    <a:latin typeface="Comic Sans MS" pitchFamily="66" charset="0"/>
                  </a:rPr>
                  <a:t>. Решив уравнение, вы найдёте длину ушной улитки:</a:t>
                </a:r>
              </a:p>
              <a:p>
                <a:pPr algn="ctr"/>
                <a:r>
                  <a:rPr lang="ru-RU" sz="2000" dirty="0" smtClean="0">
                    <a:latin typeface="Comic Sans MS" pitchFamily="66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ru-RU" sz="2000" b="0" i="1" smtClean="0">
                        <a:latin typeface="Cambria Math"/>
                        <a:ea typeface="Cambria Math"/>
                      </a:rPr>
                      <m:t>х−4=32</m:t>
                    </m:r>
                  </m:oMath>
                </a14:m>
                <a:endParaRPr lang="ru-RU" sz="20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3224069"/>
                <a:ext cx="6698280" cy="2893100"/>
              </a:xfrm>
              <a:prstGeom prst="rect">
                <a:avLst/>
              </a:prstGeom>
              <a:blipFill rotWithShape="1">
                <a:blip r:embed="rId5"/>
                <a:stretch>
                  <a:fillRect l="-273" t="-844" r="-1365" b="-29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419419" y="610695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626382" y="6109779"/>
            <a:ext cx="1264241" cy="369332"/>
            <a:chOff x="342287" y="3575836"/>
            <a:chExt cx="1264241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C:\Users\Ekaterina\Downloads\pngwing.com (2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03" y="3717032"/>
            <a:ext cx="2018881" cy="179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06" y="764704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19672" y="1366231"/>
            <a:ext cx="7355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Скорость роста волос в среднем —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мм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 двое суток.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 этом у женщин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волосы растут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быстрее, чем у мужчин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В среднем волосы человека за год вырастают на 15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см.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лет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Дарья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будет растить волосы длиной 52 см, если на данный момент длина её волос составляет 12 см, и ежемесячно она укорачивает их на 1 см?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92200" y="1366231"/>
            <a:ext cx="7383326" cy="17543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Users\Ekaterina\Downloads\pngwing.com (2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912"/>
            <a:ext cx="1424305" cy="14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51520" y="3105841"/>
            <a:ext cx="1264241" cy="369332"/>
            <a:chOff x="342287" y="3575836"/>
            <a:chExt cx="1264241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14049" y="312524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13</a:t>
            </a:r>
            <a:endParaRPr lang="ru-RU" b="1" u="sng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1520" y="3599614"/>
            <a:ext cx="7272807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80031" y="3599614"/>
            <a:ext cx="762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Чтобы узнать количество волос на голове, найдите произведение самого маленького трёхзначного числа и самого маленького четырёхзначного числа.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 descr="C:\Users\Ekaterina\Downloads\pngwing.com (3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15503"/>
            <a:ext cx="2015727" cy="12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6368715" y="4581128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524327" y="458112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040882" y="5166435"/>
                <a:ext cx="692893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№41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</a:t>
                </a:r>
                <a:r>
                  <a:rPr lang="ru-RU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Волосами покрыто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практически всё тело человека.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Они не растут только на ладонях и стопах.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Найдя значение выражения, вы узнаете сколько за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всю жизнь из одной луковицы может вырасти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волосков: </a:t>
                </a:r>
                <a:r>
                  <a:rPr lang="ru-RU" b="1" dirty="0" smtClean="0">
                    <a:latin typeface="Book Antiqua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∙(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𝟑𝟐𝟔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𝟐𝟓𝟖</m:t>
                    </m:r>
                    <m:r>
                      <a:rPr lang="ru-RU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b="1" dirty="0" smtClean="0">
                    <a:solidFill>
                      <a:schemeClr val="tx1"/>
                    </a:solidFill>
                    <a:latin typeface="Book Antiqua" pitchFamily="18" charset="0"/>
                    <a:cs typeface="Times New Roman" panose="02020603050405020304" pitchFamily="18" charset="0"/>
                  </a:rPr>
                  <a:t>:12+13</a:t>
                </a: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882" y="5166435"/>
                <a:ext cx="6928932" cy="1231106"/>
              </a:xfrm>
              <a:prstGeom prst="rect">
                <a:avLst/>
              </a:prstGeom>
              <a:blipFill rotWithShape="1">
                <a:blip r:embed="rId6"/>
                <a:stretch>
                  <a:fillRect t="-1990" r="-440" b="-49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Скругленный прямоугольник 21"/>
          <p:cNvSpPr/>
          <p:nvPr/>
        </p:nvSpPr>
        <p:spPr>
          <a:xfrm>
            <a:off x="1951694" y="5103673"/>
            <a:ext cx="7018120" cy="132585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182223" y="6397278"/>
            <a:ext cx="1264241" cy="369332"/>
            <a:chOff x="342287" y="3575836"/>
            <a:chExt cx="1264241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43608" y="639445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24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5872"/>
            <a:ext cx="1895300" cy="18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7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870476" y="1305519"/>
            <a:ext cx="7094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верхнем веке находится от 150 до 250 ресниц, они выделяют жирную смазку век; на нижнем – от 50 до 150 ресниц. Функцией ресниц является защита глаз от частиц грязи, пыли, песка, а также от мелких насекомых. Найдите среднее количество ресниц на верхнем веке на обоих глазах.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50273" y="1305519"/>
            <a:ext cx="7262563" cy="15016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265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Ekaterina\Downloads\pngwing.com (2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12" y="2895938"/>
            <a:ext cx="1608604" cy="10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235873" y="2168077"/>
            <a:ext cx="1264241" cy="369332"/>
            <a:chOff x="342287" y="3575836"/>
            <a:chExt cx="1264241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6743" y="253740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2242" y="3126687"/>
            <a:ext cx="7070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 способен моргать с частотой 5 раз в секунду, но в нормальных условиях делает это намного реже – примерно раз в 4-5 секунд или порядка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15000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раз за день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Сколько примерно раз человек моргает за год?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6090" y="3069679"/>
            <a:ext cx="7262563" cy="13143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3" descr="C:\Users\Ekaterina\Downloads\pngwing.com (4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55" y="1015303"/>
            <a:ext cx="1851328" cy="10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7585453" y="3851756"/>
            <a:ext cx="1264241" cy="369332"/>
            <a:chOff x="342287" y="3575836"/>
            <a:chExt cx="1264241" cy="369332"/>
          </a:xfrm>
        </p:grpSpPr>
        <p:sp>
          <p:nvSpPr>
            <p:cNvPr id="43" name="TextBox 4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436323" y="422108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5400000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55144" y="4697273"/>
            <a:ext cx="7284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Чихнуть с открытыми глазами невозможно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 Когда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мы чихаем, воздух вырывается изо рта со скоростью 160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км/час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а в процессе кашля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превышать примерно в пять раз. Найдите скорость воздуха при кашле.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95115" y="4633440"/>
            <a:ext cx="7244734" cy="13279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5" descr="C:\Users\Ekaterina\Downloads\pngwing.com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32" y="4509120"/>
            <a:ext cx="1944390" cy="19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6588224" y="6084178"/>
            <a:ext cx="1264241" cy="369332"/>
            <a:chOff x="342287" y="3575836"/>
            <a:chExt cx="1264241" cy="369332"/>
          </a:xfrm>
        </p:grpSpPr>
        <p:sp>
          <p:nvSpPr>
            <p:cNvPr id="50" name="TextBox 4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627365" y="605340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800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764704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06447" y="1324640"/>
            <a:ext cx="753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 треть жизни проводит во сне.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Взрослому человеку рекомендовано спать 8 часов в сутки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лет проспит человек за 84 года?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84459" y="1302032"/>
            <a:ext cx="7191997" cy="9459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3" descr="C:\Users\Ekaterina\Downloads\pngwing.com (2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5" y="1221904"/>
            <a:ext cx="1221822" cy="122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381416" y="2363965"/>
            <a:ext cx="1264241" cy="369332"/>
            <a:chOff x="342287" y="3575836"/>
            <a:chExt cx="126424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380312" y="23488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672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481051" y="2852936"/>
            <a:ext cx="7195406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36825" y="2879011"/>
            <a:ext cx="6995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Нормальный вес человека условно равен его росту в сантиметрах минус 100. Можно ли считать нормальный вес в 80 кг, если рост женщины составляет 1 м 65 см? Найдите свою норму веса.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5" name="Picture 3" descr="C:\Users\Ekaterina\Downloads\pngwing.com (1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89" y="2569207"/>
            <a:ext cx="1768269" cy="11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6381416" y="4131659"/>
            <a:ext cx="1264241" cy="369332"/>
            <a:chOff x="342287" y="3575836"/>
            <a:chExt cx="1264241" cy="369332"/>
          </a:xfrm>
        </p:grpSpPr>
        <p:sp>
          <p:nvSpPr>
            <p:cNvPr id="37" name="TextBox 3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380312" y="411657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нельзя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54203" y="4626872"/>
            <a:ext cx="7195406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54203" y="4618843"/>
            <a:ext cx="7261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Установлено, что человек при нормальной средней подвижности в течение дня делает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 шагов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что в среднем составляет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 км. Сколько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километров человек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пройдёт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 За год?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75655" y="6036373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08584" y="60557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42; 2160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0" y="5106378"/>
            <a:ext cx="1898804" cy="18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1994" y="1268761"/>
            <a:ext cx="73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1 л воздуха содержится 210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куб.см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(мл) кислорода. Человек при работе потребляет 6 л воздуха в 1 минуту. Сколько воздуха должно пройти через легкие за рабочий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день? (8 ч)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995" y="1268760"/>
            <a:ext cx="7322332" cy="10081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6381416" y="2363965"/>
            <a:ext cx="1264241" cy="369332"/>
            <a:chOff x="342287" y="3575836"/>
            <a:chExt cx="126424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380312" y="23488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2880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07704" y="2852935"/>
            <a:ext cx="7029348" cy="177613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721107" y="2888939"/>
            <a:ext cx="7221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Печень – один из важнейших органов человека. Она выполняет множество функций, в том числе помогает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пищеварению. Чтобы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узнать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количество наиболее важных функций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печени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из самого большого трёхзначного числа вычтите 9, полученное число разделите на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2 и прибавьте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5, результат разделите на 100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07704" y="5167846"/>
            <a:ext cx="7050468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Ekaterina\Downloads\pngwing.com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84" y="1019235"/>
            <a:ext cx="1457638" cy="130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374503" y="466689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6500264" y="4686617"/>
            <a:ext cx="1264241" cy="369332"/>
            <a:chOff x="342287" y="3575836"/>
            <a:chExt cx="1264241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C:\Users\Ekaterina\Downloads\pngwing.com (1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9" y="5327986"/>
            <a:ext cx="1799852" cy="11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051720" y="5167846"/>
            <a:ext cx="700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Учёные утверждают, что размер печени зависит от веса тела.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Организм нуждается в примерно одном грамме печени на каждый килограмм веса тела для того, чтобы печень эффективно выполняла свою работу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Найдите вес печени в вашем организме.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3" y="2699317"/>
            <a:ext cx="1796941" cy="208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05" y="620688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11759" y="1129945"/>
            <a:ext cx="6581939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Пища школьника, занимающегося спортом, должна содержать достаточное количество белка, который необходим для развития мускулатуры. При интенсивных тренировках количество белка можно довести до 120 г в сутки. Какое количество белка нужно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спортсмену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месяц (30 дней)?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266741" y="1129945"/>
            <a:ext cx="6645642" cy="17013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1551" y="3428999"/>
            <a:ext cx="7458504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6059859" y="4712863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908804" y="471286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Ekaterina\Downloads\pngwing.com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52" y="679905"/>
            <a:ext cx="2549354" cy="21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364352" y="2897149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66372" y="2933867"/>
            <a:ext cx="229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840 г; 3 кг 600 г 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5287" y="3449595"/>
            <a:ext cx="7500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Соль играет важную роль в жизнедеятельности организма. В теле человека, весящего 70 кг, содержится 140 г соли. Сколько соли содержится у человека весом 35 кг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 Найдите количество соли, содержащееся в вашем организме.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Ekaterina\Downloads\pngwing.com (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26" y="2692683"/>
            <a:ext cx="1598154" cy="19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8778" y="5187187"/>
            <a:ext cx="8762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Для нормального питания одному человеку требуется не менее 7 кг соли в год? Сколько соли нужно семье из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 человек?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Сколько соли нужно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для детей вашего класса?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6977" y="5175950"/>
            <a:ext cx="8635405" cy="9345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6101771" y="6264747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908804" y="625303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1787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9570" y="1130815"/>
            <a:ext cx="778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Младшему школьнику в сутки нужно потреблять примерно 2 литра жидкости. Во время физических нагрузок потребность организма в жидкости повышается в 2 раза. Сколько жидкости должен употреблять в сутки школьник занимающийся спортом?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178" y="1145156"/>
            <a:ext cx="7760596" cy="12306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5578" y="2877841"/>
            <a:ext cx="6168266" cy="9062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5610207" y="2439234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49071" y="24364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 л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43932" y="2885841"/>
            <a:ext cx="6275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Кофе и чёрный чай содержат кофеин. В одной чашке кофе его около 150 мг, в чае – в 3 раза меньше. Сколько мг кофеина содержится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чашке чая?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26696" y="4309273"/>
            <a:ext cx="765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Суточная потребность организма ребёнка в фосфоре составляет 1650 мг. Сколько фосфора нужно ребёнку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01178" y="4293096"/>
            <a:ext cx="7260727" cy="7452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6395053" y="5128934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37346" y="635912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33 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Ekaterina\Downloads\pngwing.com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91" y="764704"/>
            <a:ext cx="1127793" cy="14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aterina\Downloads\pngwing.com (8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44" y="2539223"/>
            <a:ext cx="1652317" cy="10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katerina\Downloads\pngwing.com (1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" y="2710243"/>
            <a:ext cx="1374491" cy="10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083156" y="385606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138025" y="3862982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145833" y="5652198"/>
            <a:ext cx="8760452" cy="6273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01159" y="5672708"/>
            <a:ext cx="890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Суточная потребность организма ребёнка в кальции составляет 1100 мг. Сколько кальция нужно ребёнку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месяц (30 дней)?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15659" y="511615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11550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Ekaterina\Downloads\pngwing.com (1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26" y="3526516"/>
            <a:ext cx="1654507" cy="14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Группа 54"/>
          <p:cNvGrpSpPr/>
          <p:nvPr/>
        </p:nvGrpSpPr>
        <p:grpSpPr>
          <a:xfrm>
            <a:off x="6436965" y="6359125"/>
            <a:ext cx="1264241" cy="369332"/>
            <a:chOff x="342287" y="3575836"/>
            <a:chExt cx="1264241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706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32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4" y="1"/>
            <a:ext cx="9144000" cy="68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5190" y="1304737"/>
            <a:ext cx="773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Сердце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здорового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в нормальном режиме делает 65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в минуту. Сколько ударов делает сердце за 11 минут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 За сутки? </a:t>
            </a:r>
          </a:p>
        </p:txBody>
      </p:sp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3648" y="1304737"/>
            <a:ext cx="7577831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3415" y="2780928"/>
            <a:ext cx="7105786" cy="7314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47679" y="2803159"/>
            <a:ext cx="721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Вес сердца взрослого человека 300 г, а ребёнка до года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г. Во сколько раз больше весит сердце взрослого человека?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9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12" y="2323610"/>
            <a:ext cx="1460619" cy="1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11319" y="231246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715, 93600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8990" y="2304203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" y="906722"/>
            <a:ext cx="1250588" cy="174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56837" y="3984596"/>
            <a:ext cx="731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Масса сердца взрослого человека у мужчин составляет от 274 до 385 г, у женщин – от 202 до 302 г. Найдите средний вес сердца у женщин.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656837" y="3961512"/>
            <a:ext cx="7379243" cy="9694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C:\Users\Ekaterina\Downloads\pngwing.com (9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4" y="3984596"/>
            <a:ext cx="1101650" cy="14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1447078" y="2323610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148818" y="357301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2287" y="3575836"/>
            <a:ext cx="1264241" cy="369332"/>
            <a:chOff x="342287" y="3575836"/>
            <a:chExt cx="1264241" cy="369332"/>
          </a:xfrm>
        </p:grpSpPr>
        <p:sp>
          <p:nvSpPr>
            <p:cNvPr id="40" name="TextBox 3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595800" y="4997935"/>
            <a:ext cx="1264241" cy="369332"/>
            <a:chOff x="342287" y="3575836"/>
            <a:chExt cx="1264241" cy="369332"/>
          </a:xfrm>
        </p:grpSpPr>
        <p:sp>
          <p:nvSpPr>
            <p:cNvPr id="43" name="TextBox 4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581499" y="499511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252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5354" y="5448380"/>
            <a:ext cx="7933030" cy="9510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95354" y="5448765"/>
            <a:ext cx="7933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Нормальный пульс у детей значительно разнится с нормами для взрослых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В среднем сердце десятилетнего ребенка совершает 88 ударов в минуту. Сколько ударов сердце сделает за час?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Ekaterina\Downloads\pngwing.com (1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01" y="5400628"/>
            <a:ext cx="1525251" cy="8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674201" y="64577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5280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6764143" y="6457714"/>
            <a:ext cx="1264241" cy="369332"/>
            <a:chOff x="342287" y="3575836"/>
            <a:chExt cx="1264241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389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5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1787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1178" y="1160335"/>
            <a:ext cx="74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Известно, что вечерний приём пищи должен быть не позднее, чем за 2 часа до сна. Во сколько нужно поужинать мальчику, если он соблюдает режим дня и утром встаёт в 7 часов 30 минут? При этом ночной сон должен длиться 10 часов.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178" y="1145156"/>
            <a:ext cx="7444479" cy="12306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5251975" y="2439234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372200" y="2436414"/>
            <a:ext cx="193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19 ч 30 мин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7953" y="497567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155575" y="4956268"/>
            <a:ext cx="1264241" cy="369332"/>
            <a:chOff x="342287" y="3575836"/>
            <a:chExt cx="1264241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C:\Users\Ekaterina\Downloads\pngwing.com (1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78" y="617879"/>
            <a:ext cx="1909383" cy="20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166656" y="2985417"/>
            <a:ext cx="7867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кладовке у бабушки стояли банки вишнёвого, клубничного, малинового и абрикосового варенья. Вишнёвого варенья было 20 банок, клубничного – в 2 раза больше, чем вишнёвого, малинового – в 2 раза меньше, чем абрикосового, а абрикосового столько, сколько вишнёвого и клубничного вместе. Третью часть всех банок бабушка отдала внуку, а половину оставшихся банок отдала внучке. Сколько банок варенья осталось у бабушки? 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37072" y="2924943"/>
            <a:ext cx="7726464" cy="20313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Ekaterina\Downloads\pngwing.com (1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3" y="3068960"/>
            <a:ext cx="10488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97487" y="5469263"/>
            <a:ext cx="6318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1 кг хвои содержится 2500 мг витамина С, а таком же количестве шиповника – на 1000 меньше. Какое количество витамина С содержится в 100 г плодов шиповника?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7582" y="5469262"/>
            <a:ext cx="6224618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Ekaterina\Downloads\pngwing.com (1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34" y="5016742"/>
            <a:ext cx="1483002" cy="9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katerina\Downloads\pngwing.com (1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43" y="4713519"/>
            <a:ext cx="1780257" cy="15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6568840" y="6257809"/>
            <a:ext cx="1264241" cy="369332"/>
            <a:chOff x="342287" y="3575836"/>
            <a:chExt cx="1264241" cy="369332"/>
          </a:xfrm>
        </p:grpSpPr>
        <p:sp>
          <p:nvSpPr>
            <p:cNvPr id="59" name="TextBox 5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545401" y="62301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39" y="61396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56022" y="1145156"/>
            <a:ext cx="7691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Молоко включает в своём составе более 100 полезных компонентов, из них 20 сбалансированных и жирных аминокислот, лактоза и минеральные вещества. Каждый день дети в школе выпивают по 200 мл молока на завтрак. Сколько л молока выпивает класс, если в классе 25 человек?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256022" y="1145156"/>
            <a:ext cx="7664113" cy="14197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782279" y="2645340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38211" y="264078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 л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Ekaterina\Downloads\pngwing.com (1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3" y="943067"/>
            <a:ext cx="1286495" cy="16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0134" y="3194334"/>
            <a:ext cx="8084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одной моркови содержится около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 мг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витамина А и 3 мг витамина С. Необходимая суточная норма витамина С для ребёнка в среднем составляет 60 мг в день. Сколько морковок нужно съесть в день, чтобы восполнить эту потребность?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5575" y="3140968"/>
            <a:ext cx="8016825" cy="12536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645657" y="4424001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732240" y="4437112"/>
            <a:ext cx="1264241" cy="369332"/>
            <a:chOff x="342287" y="3575836"/>
            <a:chExt cx="1264241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5" name="Picture 3" descr="C:\Users\Ekaterina\Downloads\pngwing.com (1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57" y="2561472"/>
            <a:ext cx="2032176" cy="20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846351" y="4939040"/>
            <a:ext cx="7031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Чтобы приготовить полезный для здоровья коктейль, нужно смешать 200 г молока, 120 г малины, 60 г клубники, 150 г черники и 30 г мёда. Сколько всего граммов ягод нужно положить в коктейль?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46351" y="4941168"/>
            <a:ext cx="7038448" cy="1200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6732240" y="6256719"/>
            <a:ext cx="1264241" cy="369332"/>
            <a:chOff x="342287" y="3575836"/>
            <a:chExt cx="1264241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581499" y="623075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Ekaterina\Downloads\pngwing.com (2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74" y="5142740"/>
            <a:ext cx="2572235" cy="1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3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709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55575" y="1245035"/>
            <a:ext cx="7236956" cy="10340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55575" y="1268760"/>
            <a:ext cx="731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Пульс взрослого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примерно 65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в минуту, а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до 90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На сколько чаще сокращается сердце за час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ребёнка,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чем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взрослого?</a:t>
            </a:r>
          </a:p>
        </p:txBody>
      </p:sp>
      <p:pic>
        <p:nvPicPr>
          <p:cNvPr id="43" name="Picture 2" descr="C:\Users\Ekaterina\Downloads\pngwing.com (1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01" y="895558"/>
            <a:ext cx="1904070" cy="142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679757" y="234301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60411" y="2343017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802323" y="2323610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1680" y="2780928"/>
            <a:ext cx="7311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Каждый пенсионер становится миллионером. А именно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около двух с половиной миллионов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отстучало сердце среднего 65-летнего человека. Если сложить паузы между сокращениями сердца за одну среднюю человеческую жизнь, то окажется, что наше сердце «молчит» около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____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лет.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Найдя значение выражения (108+79)*3-(364-203) и поделив результат на 20, вы узнаете сколько примерно лет «молчит» сердце.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39923" y="2780928"/>
            <a:ext cx="7236956" cy="194421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02323" y="4812253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6844235" y="4792846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882" y="479284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2940"/>
            <a:ext cx="1691862" cy="19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115707" y="4958097"/>
            <a:ext cx="6370598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160608" y="4958096"/>
            <a:ext cx="6430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Чем больше размер тела животного, тем ниже пульс. У землеройки он равняется 1000 ударам в минуту,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 голубого кита сердце сокращается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200 раз меньше. Найдите пульс кита. 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106728" y="6290974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4809145" y="627869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67003" y="6268747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38" y="5421574"/>
            <a:ext cx="1694345" cy="16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aterina\Downloads\pngwing.com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63" y="5301208"/>
            <a:ext cx="1937176" cy="14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9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3" y="-24120"/>
            <a:ext cx="9144000" cy="68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9" y="548680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80580" y="1172211"/>
            <a:ext cx="738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пищеварительного тракта человека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примерно 10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Выразите длину в миллиметрах, сантиметрах, дециметрах.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61898" y="1174467"/>
            <a:ext cx="7323891" cy="720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Ekaterina\Downloads\pngwing.com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6" y="777280"/>
            <a:ext cx="1063733" cy="24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907511" y="1975008"/>
            <a:ext cx="1264241" cy="369332"/>
            <a:chOff x="342287" y="3575836"/>
            <a:chExt cx="1264241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992675" y="1975008"/>
            <a:ext cx="38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 мм, 1000 см, 100 </a:t>
            </a:r>
            <a:r>
              <a:rPr lang="ru-RU" b="1" u="sng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дм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66337" y="2451973"/>
            <a:ext cx="697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Найдите значение выражения и узнаете, во сколько раз длина кишечника человека больше длины его туловища: (320 – 185):5-23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61898" y="2479293"/>
            <a:ext cx="7301027" cy="8845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6558128" y="3450240"/>
            <a:ext cx="1264241" cy="369332"/>
            <a:chOff x="342287" y="3575836"/>
            <a:chExt cx="1264241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470403" y="344742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2142" y="3954089"/>
            <a:ext cx="7528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Объём пустого желудка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составляет около половины литра. После принятия пищи он обычно растягивается до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 см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 может увеличиться и до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4000 см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 сколько раз при этом увеличивается объём желудка?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612142" y="3906392"/>
            <a:ext cx="7282930" cy="12646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C:\Users\Ekaterina\Downloads\pngwing.com (3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30395"/>
            <a:ext cx="1507393" cy="8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160814" y="4493046"/>
            <a:ext cx="1264241" cy="369332"/>
            <a:chOff x="342287" y="3550789"/>
            <a:chExt cx="1264241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384199" y="3550789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0" y="487839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37986" y="5384406"/>
            <a:ext cx="7668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Пищеварение 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сложный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последовательный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процесс. Старт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ротовая полость. Из ротовой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полости по пищеводу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желудок. Разделив сумму чисел 86 и 89 на 25, вы узнаете, сколько секунд необходимо, чтобы еда прошла по пищеводу к желудку.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425055" y="5339084"/>
            <a:ext cx="7584777" cy="12646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100467" y="5615238"/>
            <a:ext cx="1264241" cy="369332"/>
            <a:chOff x="342287" y="3550789"/>
            <a:chExt cx="1264241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384199" y="3550789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-30437" y="609329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9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-78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259632" y="1412776"/>
            <a:ext cx="7331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типичном человеческом теле насчитывается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640 скелетных мышц. На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лице - 43 мышцы.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келетные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мышцы двигают суставы,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лицевые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кожу.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Найдите сколько мышц задействуются, чтобы говорить, если их на 57 больше, чем лицевых мышц.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547664" y="1412776"/>
            <a:ext cx="6840760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311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katerina\Downloads\pngwing.com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11800"/>
            <a:ext cx="2110496" cy="21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36575" y="2893690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14872" y="293085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575" y="3394512"/>
            <a:ext cx="772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Головной мозг, спинной мозг и нервы, соединяющие их со всеми органами, составляют нервную систему. Когда ты читаешь эти строки, нервы передают импульс от глаз в мозг со скоростью 420 км в час. Выразите эту скорость в км в минуту.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82422" y="3386367"/>
            <a:ext cx="7577824" cy="13110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6814189" y="4767141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614859" y="476872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  <a:endParaRPr lang="ru-RU" u="sng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C:\Users\Ekaterina\Downloads\pngwing.com (3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11" y="2053621"/>
            <a:ext cx="1311957" cy="2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22462" y="5229200"/>
            <a:ext cx="8265961" cy="9233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82420" y="5229201"/>
            <a:ext cx="8206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Кожа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посылает сигналы в мозг со скоростью 1,6 км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час (самая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медленная передача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сигнала).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Тело может посылать сообщения в мозг со скоростью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200 раз быстрее. Найдите эту скорость.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772276" y="6309320"/>
            <a:ext cx="1264241" cy="369332"/>
            <a:chOff x="342287" y="3575836"/>
            <a:chExt cx="1264241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68255" y="628427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311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82423" y="1340768"/>
            <a:ext cx="7413913" cy="7557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55575" y="1361208"/>
            <a:ext cx="751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капилляров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теле человека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составляет около 100000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км. Выразите длину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метрах.</a:t>
            </a:r>
          </a:p>
        </p:txBody>
      </p:sp>
      <p:pic>
        <p:nvPicPr>
          <p:cNvPr id="38" name="Picture 3" descr="C:\Users\Ekaterina\Downloads\pngwing.com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40768"/>
            <a:ext cx="1245918" cy="12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4691576" y="2193847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959772" y="2193846"/>
            <a:ext cx="156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omic Sans MS" panose="030F0702030302020204" pitchFamily="66" charset="0"/>
                <a:cs typeface="Times New Roman" panose="02020603050405020304" pitchFamily="18" charset="0"/>
              </a:rPr>
              <a:t>100000000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52627" y="2698273"/>
            <a:ext cx="7340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Артерии, вены, капилляры – кровеносные сосуды, которые переносят кровь от сердца к органам тела и обратно. Если их вытянуть в одну линию, то её длина достигает 9600 км,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 примерно в 40 раз меньше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протяжённости от Земли до Луны. Чему равно расстояние от Земли до Луны?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652627" y="2698273"/>
            <a:ext cx="7332687" cy="15157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5" descr="C:\Users\Ekaterina\Downloads\pngwing.com (3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662" y="2538132"/>
            <a:ext cx="1512965" cy="15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402377" y="4233468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19032" y="425287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384000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0694" y="4869160"/>
            <a:ext cx="758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Общее количество крови в организме взрослого человека составляет в норме 1/15 от массы тела. Сколько литров крови у человека массой 75 кг? Найдите сколько литров крови в вашем теле?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7" name="Picture 3" descr="C:\Users\Ekaterina\Downloads\pngwing.com (3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98727"/>
            <a:ext cx="1890031" cy="189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245615" y="4869160"/>
            <a:ext cx="7422729" cy="120165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5895289" y="6173798"/>
            <a:ext cx="1264241" cy="369332"/>
            <a:chOff x="342287" y="3575836"/>
            <a:chExt cx="1264241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678177" y="6177707"/>
            <a:ext cx="175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709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72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331640" y="1268760"/>
            <a:ext cx="7695391" cy="111031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317293" y="1224650"/>
            <a:ext cx="779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У младенцев насчитывается более 300 костей, впоследствии многие из них срастаются. Скелет взрослого человека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состоит примерно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из 206 костей. Сколько костей срослось в процессе взросления?</a:t>
            </a:r>
          </a:p>
        </p:txBody>
      </p:sp>
      <p:pic>
        <p:nvPicPr>
          <p:cNvPr id="33" name="Picture 3" descr="C:\Users\Ekaterina\Downloads\pngwing.com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" y="756702"/>
            <a:ext cx="1367649" cy="35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341524" y="2414199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36296" y="238915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94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66191" y="2840664"/>
            <a:ext cx="7663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взрослого человека состоит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из 205-208 костей, из 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32-34 -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непарные, остальные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парные. 23 кости образуют череп,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32-34 -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позвоночный столб, 25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рёбра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 грудину, 64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верхних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конечностей. Сколько костей составляет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нижних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конечностей?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25668" y="2852936"/>
            <a:ext cx="7621486" cy="14944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1466191" y="4408945"/>
            <a:ext cx="1264241" cy="369332"/>
            <a:chOff x="342287" y="3575836"/>
            <a:chExt cx="1264241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309004" y="441420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7876" y="4988498"/>
            <a:ext cx="7412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Самыми короткими костями являются три кости внутреннего уха. Самая маленькая из них – стремечко, её длина 3 мм. Самая длинная кость в организме человека – бедренная, принимающая на себя вес всего тела, её длина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126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раз больше длины стремечка. Чему равна длина бедренной кости?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92614" y="4907731"/>
            <a:ext cx="7357783" cy="16388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2" descr="C:\Users\Ekaterina\Downloads\pngwing.com (2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54" y="4428352"/>
            <a:ext cx="1678100" cy="10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Ekaterina\Downloads\pngwing.com (3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3962">
            <a:off x="7590941" y="5056870"/>
            <a:ext cx="1476021" cy="13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Группа 61"/>
          <p:cNvGrpSpPr/>
          <p:nvPr/>
        </p:nvGrpSpPr>
        <p:grpSpPr>
          <a:xfrm>
            <a:off x="7696830" y="6015727"/>
            <a:ext cx="1264241" cy="369332"/>
            <a:chOff x="342287" y="3575836"/>
            <a:chExt cx="1264241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561780" y="6410841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 см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491606" y="1269983"/>
                <a:ext cx="74608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№21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</a:t>
                </a:r>
                <a:r>
                  <a:rPr lang="ru-RU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Позвоночник — удивительная часть человеческого тела. Это один из отличительных факторов, определяющих человека. Человек — единственное по-настоящему прямоходящее млекопитающее, известное на сегодняшний день науке.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Наш позвоночник очень гибкий, так как в нём много мышц. Количество мышц в позвонке человека можно найти, решив уравнение: 540-4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х</m:t>
                    </m:r>
                  </m:oMath>
                </a14:m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=60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06" y="1269983"/>
                <a:ext cx="7460887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408" t="-1198" r="-980" b="-38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Скругленный прямоугольник 15"/>
          <p:cNvSpPr/>
          <p:nvPr/>
        </p:nvSpPr>
        <p:spPr>
          <a:xfrm>
            <a:off x="1431248" y="1212365"/>
            <a:ext cx="7521246" cy="20313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95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katerina\Downloads\pngwing.com (1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6" y="836712"/>
            <a:ext cx="1332146" cy="16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110012" y="2479764"/>
            <a:ext cx="1264241" cy="369332"/>
            <a:chOff x="342287" y="3575836"/>
            <a:chExt cx="1264241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16076" y="287435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473" y="3301308"/>
            <a:ext cx="850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поясничном, крестцовом и копчиковом отделах позвоночника позвонков поровну. В грудном отделе их на семь больше, чем в поясничном, а в шейном отделе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 пять меньше, чем в грудном. Сколько позвонков в каждом отделе позвоночника, если всего 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34?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1459" y="3336818"/>
            <a:ext cx="8524997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40160" y="4589130"/>
            <a:ext cx="1264241" cy="369332"/>
            <a:chOff x="342287" y="3575836"/>
            <a:chExt cx="1264241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60772" y="4529378"/>
            <a:ext cx="737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поясничном, крестцовом и копчиковом отделах </a:t>
            </a:r>
            <a:r>
              <a:rPr lang="ru-RU" sz="1600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 позвонков, в грудном – 12 позвонков, в шейном – 7 позвонков</a:t>
            </a:r>
            <a:endParaRPr lang="ru-RU" sz="1600" u="sng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696" y="5137033"/>
            <a:ext cx="8910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Позвонки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очень крепкие. В эксперименте тело поясничного позвонка выдерживает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максимальный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вес – 1 300 кг осевой нагрузки, а межпозвонковый диск 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850 кг меньше. Найдите, какой максимальный вес может выдержать межпозвонковый диск.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8387" y="641679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450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571854" y="6429335"/>
            <a:ext cx="1264241" cy="369332"/>
            <a:chOff x="342287" y="3575836"/>
            <a:chExt cx="1264241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130696" y="5137033"/>
            <a:ext cx="8897991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Ekaterina\Downloads\pngwing.com (2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20" y="3253485"/>
            <a:ext cx="1141745" cy="2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45" y="703575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38023" y="1261099"/>
            <a:ext cx="748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№24.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Произведение чисел 5 и 10 умножили на 10. Вычисли и узнаешь, сколько литров кислорода перекачивают легкие 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час.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745644" y="1268761"/>
            <a:ext cx="7274828" cy="6386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C:\Users\Ekaterina\Downloads\pngwing.com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94" y="932175"/>
            <a:ext cx="2195006" cy="13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6539253" y="2060848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499333" y="207795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7628" y="2492896"/>
            <a:ext cx="63917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среднем в спокойном состоянии взрослый человек делает от 16 до 20 вдохов и выдохов в минуту. Во сне дыхание замедляется и составляет 12-14 вдохов и выдохов, а при физической нагрузке, эмоциональном возбуждении или после обильного приёма пищи – закономерно учащается. Решив пример, вы узнаете сколько примерно дыхательных движений делает новорождённый ребёнок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минуту: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(247+313):20+208:26+4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C:\Users\Ekaterina\Downloads\pngwing.com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28" y="2491264"/>
            <a:ext cx="1503499" cy="18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1060613" y="2543987"/>
            <a:ext cx="6391705" cy="25234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7669547" y="4510577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525178" y="488272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6944" y="5385996"/>
            <a:ext cx="794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Вода составляет около 2/3 массы тела человека. Найдите количество воды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теле человека массой 63 кг. Найдите количество воды в своём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теле.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969764" y="5385996"/>
            <a:ext cx="7922111" cy="9566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2" descr="C:\Users\Ekaterina\Downloads\pngwing.com (3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3726601"/>
            <a:ext cx="957626" cy="30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6578456" y="6367736"/>
            <a:ext cx="1264241" cy="369332"/>
            <a:chOff x="342287" y="3575836"/>
            <a:chExt cx="1264241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419250" y="638714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6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2779</Words>
  <Application>Microsoft Office PowerPoint</Application>
  <PresentationFormat>Экран (4:3)</PresentationFormat>
  <Paragraphs>193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Катя</cp:lastModifiedBy>
  <cp:revision>206</cp:revision>
  <dcterms:created xsi:type="dcterms:W3CDTF">2023-01-12T12:12:55Z</dcterms:created>
  <dcterms:modified xsi:type="dcterms:W3CDTF">2023-01-28T10:39:19Z</dcterms:modified>
</cp:coreProperties>
</file>